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576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01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14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412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840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2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81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74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1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795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6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53212-20C6-4C69-8F44-ACC20C59EE35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22725-8CCA-46F9-9C36-70A334752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17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DISEASES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85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DISEASES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A DISEASE IS AN UNHEALTHY CONDITION OF THE BODY OR MIND.</a:t>
            </a:r>
          </a:p>
          <a:p>
            <a:r>
              <a:rPr lang="en-US" sz="2800" dirty="0" smtClean="0"/>
              <a:t>A COMMUNICABLE DISEASE CAN BE SPREAD.</a:t>
            </a:r>
          </a:p>
          <a:p>
            <a:r>
              <a:rPr lang="en-US" sz="2800" dirty="0" smtClean="0"/>
              <a:t>A NONCOMMUNICABLE DISEASE DOES NOT SPREAD.</a:t>
            </a:r>
          </a:p>
          <a:p>
            <a:r>
              <a:rPr lang="en-US" sz="2800" dirty="0" smtClean="0"/>
              <a:t>MOST COMMUNICABLE DISEASES ARE CAUSED BY GERMS.</a:t>
            </a:r>
          </a:p>
          <a:p>
            <a:r>
              <a:rPr lang="en-US" sz="2800" dirty="0" smtClean="0"/>
              <a:t>DISEASE-CAUSING GERMS ARE CALLED PATHOGENS.</a:t>
            </a:r>
          </a:p>
          <a:p>
            <a:r>
              <a:rPr lang="en-US" sz="2800" dirty="0" smtClean="0"/>
              <a:t>AN INFECTION IS A RESULT OF PATHOGENS INVADING THE BODY, MULTIPLYING, AND HARMING SOME OF YOUR BODY’S CELLS.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6822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GERMS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VIRUSES- </a:t>
            </a:r>
            <a:r>
              <a:rPr lang="en-US" sz="2400" dirty="0" smtClean="0"/>
              <a:t>SMALLEST AND SIMPLEST DISEASE-CAUSING ORGANISMS</a:t>
            </a:r>
          </a:p>
          <a:p>
            <a:r>
              <a:rPr lang="en-US" dirty="0" smtClean="0"/>
              <a:t>BACTERIA- </a:t>
            </a:r>
            <a:r>
              <a:rPr lang="en-US" sz="2400" dirty="0" smtClean="0"/>
              <a:t>ONE- CELLED ORGANISMS LARGER THAN VIRUSES</a:t>
            </a:r>
          </a:p>
          <a:p>
            <a:r>
              <a:rPr lang="en-US" dirty="0" smtClean="0"/>
              <a:t>PROTOZOA- </a:t>
            </a:r>
            <a:r>
              <a:rPr lang="en-US" sz="2400" dirty="0" smtClean="0"/>
              <a:t>ONE-CELLED ORGANISMS MORE COMPLEX THAN BACTERIA</a:t>
            </a:r>
          </a:p>
          <a:p>
            <a:r>
              <a:rPr lang="en-US" dirty="0" smtClean="0"/>
              <a:t>FUNGI- </a:t>
            </a:r>
            <a:r>
              <a:rPr lang="en-US" sz="2400" dirty="0" smtClean="0"/>
              <a:t>ONE – OR - MANY CELLED PRIMITIVE ORGANISMS SUCH AS MOLDS AND YEAST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GERMS SPREAD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CONTACT</a:t>
            </a:r>
          </a:p>
          <a:p>
            <a:r>
              <a:rPr lang="en-US" dirty="0" smtClean="0"/>
              <a:t>INDIRECT CONTACT</a:t>
            </a:r>
          </a:p>
          <a:p>
            <a:r>
              <a:rPr lang="en-US" dirty="0" smtClean="0"/>
              <a:t>CONTACT WITH ANIMALS OR INSECTS</a:t>
            </a:r>
          </a:p>
          <a:p>
            <a:r>
              <a:rPr lang="en-US" dirty="0" smtClean="0"/>
              <a:t>FOOD AND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93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782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FIRST LINE OF DEFENSE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BODY BARRIERS- skin and mucous membranes are lined inside of body parts such as your nose, mouth, and throat. Body fluids, such as tears and saliva contain chemicals that destroy certain germs.</a:t>
            </a:r>
          </a:p>
          <a:p>
            <a:endParaRPr lang="en-US" dirty="0" smtClean="0"/>
          </a:p>
          <a:p>
            <a:r>
              <a:rPr lang="en-US" dirty="0" smtClean="0"/>
              <a:t>GENERAL DEFENSES- if germs get past these barriers, your body responds with general reactions. Special blood cells surround pathogens and destroy them.  A chemical is released to stop viruses from reproducing. Fever kills some pathogens and makes it hard for others to reproduce.                                          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32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YOUR IMMUNE SYSTEM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Immune System- is a group of cells, tissues, and organs that fight disease.</a:t>
            </a:r>
          </a:p>
          <a:p>
            <a:r>
              <a:rPr lang="en-US" dirty="0" smtClean="0"/>
              <a:t>Lymphocytes – are white blood cells that attack pathogens.</a:t>
            </a:r>
          </a:p>
          <a:p>
            <a:r>
              <a:rPr lang="en-US" dirty="0" smtClean="0"/>
              <a:t>Some lymphocytes attack germs directly, others produce antibodies. </a:t>
            </a:r>
          </a:p>
          <a:p>
            <a:r>
              <a:rPr lang="en-US" dirty="0" smtClean="0"/>
              <a:t>Antibodies are chemicals produced specifically to fight a particular invading substance.</a:t>
            </a:r>
          </a:p>
          <a:p>
            <a:r>
              <a:rPr lang="en-US" dirty="0" smtClean="0"/>
              <a:t>Resistance to infection is called immunity.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90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263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DISEASES</vt:lpstr>
      <vt:lpstr>TYPES OF DISEASES</vt:lpstr>
      <vt:lpstr>COMMON GERMS</vt:lpstr>
      <vt:lpstr>HOW GERMS SPREAD</vt:lpstr>
      <vt:lpstr>FIRST LINE OF DEFENSE</vt:lpstr>
      <vt:lpstr>YOUR IMMUNE SYSTEM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DISEASES</dc:title>
  <dc:creator>ambrewer</dc:creator>
  <cp:lastModifiedBy>Allen M. Brewer</cp:lastModifiedBy>
  <cp:revision>20</cp:revision>
  <dcterms:created xsi:type="dcterms:W3CDTF">2011-10-31T18:29:07Z</dcterms:created>
  <dcterms:modified xsi:type="dcterms:W3CDTF">2013-11-14T13:39:56Z</dcterms:modified>
</cp:coreProperties>
</file>